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79" r:id="rId4"/>
    <p:sldId id="276" r:id="rId5"/>
    <p:sldId id="277" r:id="rId6"/>
    <p:sldId id="278" r:id="rId7"/>
    <p:sldId id="260" r:id="rId8"/>
    <p:sldId id="264" r:id="rId9"/>
    <p:sldId id="265" r:id="rId10"/>
    <p:sldId id="286" r:id="rId11"/>
    <p:sldId id="267" r:id="rId12"/>
    <p:sldId id="287" r:id="rId13"/>
    <p:sldId id="275" r:id="rId14"/>
    <p:sldId id="270" r:id="rId15"/>
    <p:sldId id="283" r:id="rId16"/>
    <p:sldId id="284" r:id="rId17"/>
    <p:sldId id="28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1CB"/>
    <a:srgbClr val="B181F7"/>
    <a:srgbClr val="2A6E18"/>
    <a:srgbClr val="99CC00"/>
    <a:srgbClr val="FF3300"/>
    <a:srgbClr val="F53BAA"/>
    <a:srgbClr val="DA1E0A"/>
    <a:srgbClr val="7C1E46"/>
    <a:srgbClr val="776AC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9BA3-7C2A-4B4F-A050-1954E34692D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57" y="537453"/>
            <a:ext cx="8851204" cy="4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06" y="1566923"/>
            <a:ext cx="3822559" cy="330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فيديو يوسف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الاتكال على الله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1303430"/>
            <a:ext cx="4529137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4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02768" y="1563485"/>
            <a:ext cx="2508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آية </a:t>
            </a:r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حفظ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89" y="2394482"/>
            <a:ext cx="2736272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751C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64203" y="1556055"/>
            <a:ext cx="70556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3600" b="1" dirty="0" smtClean="0">
                <a:solidFill>
                  <a:srgbClr val="7030A0"/>
                </a:solidFill>
              </a:rPr>
              <a:t>تَمَسَّكَتْ خُطُوَاتِي بِآثارِكَ فَمَا زَلَّتْ قَدَمَايَ. </a:t>
            </a:r>
          </a:p>
          <a:p>
            <a:pPr algn="ctr"/>
            <a:r>
              <a:rPr lang="ar-LB" sz="3600" b="1" dirty="0" smtClean="0">
                <a:solidFill>
                  <a:srgbClr val="7030A0"/>
                </a:solidFill>
              </a:rPr>
              <a:t>مزمور ٥:١٧</a:t>
            </a:r>
            <a:endParaRPr lang="en-US" sz="3600" b="1" cap="none" spc="0" dirty="0" smtClean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6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57" y="2337743"/>
            <a:ext cx="2736272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أتبع كلمة الله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29" y="1229851"/>
            <a:ext cx="1381126" cy="150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183">
            <a:off x="2387786" y="2992267"/>
            <a:ext cx="1697585" cy="1604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5213">
            <a:off x="4412708" y="2363365"/>
            <a:ext cx="1705126" cy="18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9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68918" y="1209309"/>
            <a:ext cx="44414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لعاب :</a:t>
            </a:r>
          </a:p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المحطة الأولى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08" y="1203412"/>
            <a:ext cx="2890114" cy="37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9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72350" y="1473278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المحطة الثانية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5" y="1551513"/>
            <a:ext cx="4528887" cy="35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9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0078" y="1454382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المحطة الثالثة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3" y="1469252"/>
            <a:ext cx="3557692" cy="35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9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لعبة الألغام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00" y="1566923"/>
            <a:ext cx="4736690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2" y="2292104"/>
            <a:ext cx="3994327" cy="268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30" y="1029628"/>
            <a:ext cx="4442675" cy="24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33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5146" y="1342611"/>
            <a:ext cx="3624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الترحيب: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99" y="1899824"/>
            <a:ext cx="4290715" cy="28579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01367" y="1342610"/>
            <a:ext cx="3624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الترحيب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3772" y="925608"/>
            <a:ext cx="8829655" cy="50656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</a:rPr>
              <a:t>رح </a:t>
            </a:r>
            <a:r>
              <a:rPr lang="ar-SA" sz="4400" b="1" dirty="0">
                <a:solidFill>
                  <a:srgbClr val="7030A0"/>
                </a:solidFill>
              </a:rPr>
              <a:t>خبركن عن أحلى قصة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أعظم قصة لكل الناس 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كيف الله اجا تيخلصنا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وهيدا الخطة من الأساس *2</a:t>
            </a:r>
            <a:endParaRPr lang="en-US" sz="4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7030A0"/>
                </a:solidFill>
              </a:rPr>
              <a:t>  </a:t>
            </a:r>
            <a:endParaRPr lang="en-US" sz="4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4073" y="286329"/>
            <a:ext cx="6725304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400" b="1" cap="none" spc="0" dirty="0" smtClean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يلي خالق هيدا الكون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ضحّى الخطة من الأساس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أجمل شي بهالخبريّة 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مات ليعطيك حياة أبدية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/>
            <a:endParaRPr lang="en-US" sz="4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376680" y="9256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6327" y="221673"/>
            <a:ext cx="9642764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1"/>
            <a:r>
              <a:rPr lang="en-US" sz="4400" dirty="0"/>
              <a:t> </a:t>
            </a: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نحنا جينا </a:t>
            </a:r>
            <a:r>
              <a:rPr lang="ar-SA" sz="4400" b="1" dirty="0" smtClean="0">
                <a:solidFill>
                  <a:srgbClr val="7030A0"/>
                </a:solidFill>
              </a:rPr>
              <a:t>تنخبركن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</a:rPr>
              <a:t> </a:t>
            </a:r>
            <a:r>
              <a:rPr lang="ar-SA" sz="4400" b="1" dirty="0">
                <a:solidFill>
                  <a:srgbClr val="7030A0"/>
                </a:solidFill>
              </a:rPr>
              <a:t>عن أحل قصة بكل الكون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>
                <a:solidFill>
                  <a:srgbClr val="7030A0"/>
                </a:solidFill>
              </a:rPr>
              <a:t>عندك رفيق اسمو يسوع </a:t>
            </a:r>
            <a:r>
              <a:rPr lang="ar-SA" sz="4400" b="1" dirty="0" smtClean="0">
                <a:solidFill>
                  <a:srgbClr val="7030A0"/>
                </a:solidFill>
              </a:rPr>
              <a:t>،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400" b="1" dirty="0" smtClean="0">
                <a:solidFill>
                  <a:srgbClr val="7030A0"/>
                </a:solidFill>
              </a:rPr>
              <a:t> </a:t>
            </a:r>
            <a:r>
              <a:rPr lang="ar-SA" sz="4400" b="1" dirty="0">
                <a:solidFill>
                  <a:srgbClr val="7030A0"/>
                </a:solidFill>
              </a:rPr>
              <a:t>هو حدك وين ما تكون …</a:t>
            </a:r>
            <a:endParaRPr lang="en-US" sz="44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4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499325" y="873759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يعقوب وعيسو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9" y="1039414"/>
            <a:ext cx="2486888" cy="41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200DA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79984" y="1566923"/>
            <a:ext cx="44414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المهرج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2" y="1100138"/>
            <a:ext cx="3918372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2A6E1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03525" y="869408"/>
            <a:ext cx="9022080" cy="44399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77766" y="1295227"/>
            <a:ext cx="51207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أشغال يدوية:</a:t>
            </a:r>
          </a:p>
          <a:p>
            <a:pPr algn="ctr"/>
            <a:r>
              <a:rPr lang="ar-LB" sz="48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قميص يوسف</a:t>
            </a:r>
            <a:endParaRPr lang="en-US" sz="4800" b="1" dirty="0" smtClean="0">
              <a:ln/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96" y="1295227"/>
            <a:ext cx="3378181" cy="38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75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Heights</dc:creator>
  <cp:lastModifiedBy>Christina Aji</cp:lastModifiedBy>
  <cp:revision>26</cp:revision>
  <dcterms:created xsi:type="dcterms:W3CDTF">2018-01-23T10:47:27Z</dcterms:created>
  <dcterms:modified xsi:type="dcterms:W3CDTF">2018-02-28T09:42:57Z</dcterms:modified>
</cp:coreProperties>
</file>